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erriweather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regular.fntdata"/><Relationship Id="rId42" Type="http://schemas.openxmlformats.org/officeDocument/2006/relationships/font" Target="fonts/MerriweatherSans-italic.fntdata"/><Relationship Id="rId41" Type="http://schemas.openxmlformats.org/officeDocument/2006/relationships/font" Target="fonts/Merriweather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Merriweather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bdd75c91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bdd75c91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901a5d332_59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901a5d332_59_6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01a5d332_59_6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901a5d332_59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901a5d332_59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bdd75c9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bdd75c91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dd75c91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901a5d332_174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d75c91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bdd75c91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bdd75c91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7bdd75c91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f3c45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7bf3c45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f3c45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7bf3c45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a093ee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7a093e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bdd75c91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7bdd75c91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dd75c91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7bdd75c91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01a5d332_59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901a5d332_59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bdd75c9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91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91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dd75c9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bdd75c9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dd75c91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bdd75c91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1a5d332_174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901a5d332_174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5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5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3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Google Shape;2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Google Shape;21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Google Shape;212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Google Shape;313;p62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Google Shape;3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6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Google Shape;316;p62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Google Shape;317;p62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Google Shape;318;p62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Google Shape;319;p62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Google Shape;320;p62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Google Shape;321;p6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Google Shape;322;p6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Google Shape;323;p62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Google Shape;324;p62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Google Shape;32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Google Shape;327;p62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Google Shape;328;p62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Google Shape;329;p62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Google Shape;330;p62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Google Shape;331;p62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Google Shape;332;p6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Google Shape;333;p62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Google Shape;334;p62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Google Shape;335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Google Shape;337;p62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Google Shape;338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Google Shape;340;p6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Google Shape;341;p62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Google Shape;342;p6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Google Shape;343;p62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Google Shape;344;p62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Google Shape;218;p54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Google Shape;2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Google Shape;4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Google Shape;40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Google Shape;40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Google Shape;4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Google Shape;43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Google Shape;4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Google Shape;43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Google Shape;44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Google Shape;4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Google Shape;448;p7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8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Google Shape;450;p78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78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Google Shape;4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Google Shape;4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Google Shape;46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Google Shape;46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Google Shape;469;p8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Google Shape;4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Google Shape;47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1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Google Shape;478;p81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Google Shape;2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Google Shape;22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5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Google Shape;22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Google Shape;4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2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Google Shape;4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Google Shape;49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Google Shape;49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4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Google Shape;2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7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Google Shape;2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Google Shape;258;p59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Google Shape;25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9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Google Shape;265;p60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Google Shape;267;p60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Google Shape;268;p60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Google Shape;269;p60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Google Shape;270;p6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Google Shape;2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60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Google Shape;273;p60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Google Shape;274;p60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Google Shape;275;p60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Google Shape;276;p6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Google Shape;277;p6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Google Shape;278;p60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Google Shape;279;p60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Google Shape;280;p6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Google Shape;281;p60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Google Shape;2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Google Shape;289;p61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Google Shape;291;p6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Google Shape;292;p61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Google Shape;293;p61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Google Shape;294;p61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Google Shape;2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61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Google Shape;297;p61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Google Shape;298;p61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Google Shape;299;p61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Google Shape;300;p61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Google Shape;301;p6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Google Shape;302;p6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Google Shape;303;p61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Google Shape;304;p61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Google Shape;305;p6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Google Shape;3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